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A791-F5F8-5C8A-FB03-10354006C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1F294-EC0F-31FD-6FEC-89E2D162F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73360-5D85-6F68-2710-A55DE1AD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0B549-8A37-681A-1C5F-87F4E03E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D40AC-9935-2AC1-8D8E-D9C44F8C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5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55B9-67EE-531C-FC6A-D0B919E3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4D189-F718-87D3-6865-5E7E1BC67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F334A-7046-0851-0602-08B06159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E0D83-F5DA-E79F-F65C-B5E1E102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4AC7-6299-D821-5D92-B71E8E81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D3328-2D9B-366C-7C7A-87BA9F8B8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7727E-4285-1DC6-6AE7-A3F74209B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5DC9D-99D3-40BF-6E4A-5A91D026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B6900-B217-31B1-DA14-05466711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0202-6158-6B9C-466C-7A33AE75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C1AE-B27A-4FC1-1ED1-964041FF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EB49-EA07-A71F-738A-EE7DD380F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B7C99-0114-6567-785B-4D56CD30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23947-DEA7-29E0-FB66-8638A4F47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761D8-70F9-75DF-FDB1-523889CE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80800-3614-0CD4-7559-AC8BFC3A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4973D-2463-A9C1-5573-951C53B41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6CB8E-F88E-53A8-56CA-044E18E7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6F11A-2083-376E-AF6F-A7EE7F96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6F7B1-0DEA-49E2-1DDC-F6283D02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C6C6-236E-6B69-2EE7-9A5E4B36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F34C4-B386-09B7-96E5-F14D09560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EECB1-5645-6972-E1E4-4B7196EFF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46237-2C99-E141-838A-D88FB51E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0083F-4D53-A711-D762-29F4395A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EBD10-92BB-59E5-B943-F3D21628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4C52-DBBA-32B0-6DBE-E5E8003E8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D498D-655D-E5A5-50A6-E5C46362E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A62C2-D43E-A198-76C7-88FF28827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44EC2-FEBE-2C9F-939D-94D7B64CC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AFD43-62E3-788D-66C1-ABD759A8C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3290CC-DF53-4135-0B57-A71489ED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E3C0D-439C-62FE-5746-A539932B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3DAEA-6F44-3096-E6E1-371E88DD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9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25EF-D060-DFE3-F447-9990999A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497B2-5482-2781-99AB-9A9F7E93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A0CB7-1DEA-2660-2EAB-DAEB2B6DD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92FA8-CEDA-ECA1-67AF-F1966755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7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228DB-C90E-88E9-CD5B-2E91DEB5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41684-1A7A-D31D-F516-6668558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E5331-D2FF-9E08-2E2F-F223EB5B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6F7B-A6EF-61FE-2AB9-8548F06DC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B5F7D-742B-4A4E-6A72-37991442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5A1B9-7F58-B63C-59D3-FF7B67C60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45109-D4A8-F1EC-3745-2F15DDBF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9BEE0-0467-BEC6-F147-C55C6E12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1E783-5907-D405-2218-6583AC80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AB03-4024-A70B-08E6-E7FC8D5F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5C26E-ADDD-D19E-BB54-DAD46208F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CE460-54D3-6E58-F523-286151E01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E4337-33E4-73E4-6A40-005BDCAE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2FE9A-2581-88F9-73B6-20FE3238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458C6-64EB-2B8C-083B-4E29F8A0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2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9F5C4-6845-7810-FE70-6B024693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4F39E-F7FD-99CB-E278-8758B5212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3C93D-674B-D69F-7C15-A383D87D7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1B01-45EA-174D-8D36-E05945F5C0C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BB79D-B143-BFA6-0F47-05A18FF2B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47082-7686-431A-6E7C-EBAE571A2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F6A2-012E-4449-84BE-A327BF5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309D-0608-081E-FA8D-4AF3AED63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201496"/>
            <a:ext cx="11415483" cy="1145523"/>
          </a:xfrm>
        </p:spPr>
        <p:txBody>
          <a:bodyPr>
            <a:noAutofit/>
          </a:bodyPr>
          <a:lstStyle/>
          <a:p>
            <a:r>
              <a:rPr lang="en-US" sz="3200" dirty="0"/>
              <a:t>Recently ran into issue where PETSC’s default solver was failing at Step 1 in 2D thermalization test with larger density and temperature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EAD8F-82D0-54CD-7FDE-8A7F53C774AC}"/>
              </a:ext>
            </a:extLst>
          </p:cNvPr>
          <p:cNvSpPr txBox="1"/>
          <p:nvPr/>
        </p:nvSpPr>
        <p:spPr>
          <a:xfrm>
            <a:off x="933650" y="1461613"/>
            <a:ext cx="275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PICNIC’s native JFNK solver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08BF9B-EBCD-84DE-6AFF-80579FF5DBF6}"/>
              </a:ext>
            </a:extLst>
          </p:cNvPr>
          <p:cNvSpPr txBox="1"/>
          <p:nvPr/>
        </p:nvSpPr>
        <p:spPr>
          <a:xfrm>
            <a:off x="4907280" y="1461613"/>
            <a:ext cx="307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PETSc’s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bt</a:t>
            </a:r>
            <a:r>
              <a:rPr lang="en-US" b="1" dirty="0">
                <a:solidFill>
                  <a:srgbClr val="FF0000"/>
                </a:solidFill>
              </a:rPr>
              <a:t> line search method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8D262-9510-24C2-000A-AEA7BECF9E0A}"/>
              </a:ext>
            </a:extLst>
          </p:cNvPr>
          <p:cNvSpPr txBox="1"/>
          <p:nvPr/>
        </p:nvSpPr>
        <p:spPr>
          <a:xfrm>
            <a:off x="8520087" y="1473739"/>
            <a:ext cx="335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PETSc’s</a:t>
            </a:r>
            <a:r>
              <a:rPr lang="en-US" b="1" dirty="0"/>
              <a:t> basic line search method</a:t>
            </a:r>
          </a:p>
        </p:txBody>
      </p:sp>
      <p:pic>
        <p:nvPicPr>
          <p:cNvPr id="12" name="Content Placeholder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D0E85AC-15F5-BB8D-AFCD-7BF7F58C2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34" y="1922271"/>
            <a:ext cx="12115531" cy="36720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81D31D-0B21-D78A-F3E0-3F1197928FA1}"/>
              </a:ext>
            </a:extLst>
          </p:cNvPr>
          <p:cNvSpPr txBox="1"/>
          <p:nvPr/>
        </p:nvSpPr>
        <p:spPr>
          <a:xfrm>
            <a:off x="265470" y="5794164"/>
            <a:ext cx="11051459" cy="862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Don’t understand exactly how </a:t>
            </a:r>
            <a:r>
              <a:rPr lang="en-US" sz="1600" dirty="0" err="1"/>
              <a:t>bt</a:t>
            </a:r>
            <a:r>
              <a:rPr lang="en-US" sz="1600" dirty="0"/>
              <a:t> (backtracking) method works. Seems to be related to magnitude of norm (affected by scale)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basic method (with default options) is the standard JFNK method with the full newton updated.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PICNIC now queries for this option from input file (e.g., </a:t>
            </a:r>
            <a:r>
              <a:rPr lang="en-US" sz="1600" dirty="0" err="1"/>
              <a:t>newton.line_search.type</a:t>
            </a:r>
            <a:r>
              <a:rPr lang="en-US" sz="1600" dirty="0"/>
              <a:t> = “basic”)</a:t>
            </a:r>
          </a:p>
        </p:txBody>
      </p:sp>
    </p:spTree>
    <p:extLst>
      <p:ext uri="{BB962C8B-B14F-4D97-AF65-F5344CB8AC3E}">
        <p14:creationId xmlns:p14="http://schemas.microsoft.com/office/powerpoint/2010/main" val="196694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Recently ran into issue where PETSC’s default solver was failing at Step 1 in 2D thermalization test with larger density and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Recently ran into issue where PETSC’s default solver was failing at Step 1 in 2D thermalization test with larger density and temperature</dc:title>
  <dc:creator>Angus, Justin Ray</dc:creator>
  <cp:lastModifiedBy>Angus, Justin Ray</cp:lastModifiedBy>
  <cp:revision>1</cp:revision>
  <dcterms:created xsi:type="dcterms:W3CDTF">2023-03-07T16:56:56Z</dcterms:created>
  <dcterms:modified xsi:type="dcterms:W3CDTF">2023-03-07T16:57:33Z</dcterms:modified>
</cp:coreProperties>
</file>